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  <p:sldId id="260" r:id="rId5"/>
    <p:sldId id="261" r:id="rId6"/>
    <p:sldId id="262" r:id="rId7"/>
    <p:sldId id="263" r:id="rId8"/>
    <p:sldId id="264" r:id="rId9"/>
    <p:sldId id="265" r:id="rId1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59" d="100"/>
          <a:sy n="159" d="100"/>
        </p:scale>
        <p:origin x="-1640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printerSettings" Target="printerSettings/printerSettings1.bin"/><Relationship Id="rId12" Type="http://schemas.openxmlformats.org/officeDocument/2006/relationships/presProps" Target="presProps.xml"/><Relationship Id="rId13" Type="http://schemas.openxmlformats.org/officeDocument/2006/relationships/viewProps" Target="viewProps.xml"/><Relationship Id="rId14" Type="http://schemas.openxmlformats.org/officeDocument/2006/relationships/theme" Target="theme/theme1.xml"/><Relationship Id="rId15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slide" Target="slides/slide9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3"/>
          <p:cNvSpPr>
            <a:spLocks noGrp="1"/>
          </p:cNvSpPr>
          <p:nvPr>
            <p:ph sz="quarter" idx="10"/>
          </p:nvPr>
        </p:nvSpPr>
        <p:spPr>
          <a:xfrm>
            <a:off x="2743200" y="2057400"/>
            <a:ext cx="3657600" cy="2743200"/>
          </a:xfrm>
          <a:prstGeom prst="rect">
            <a:avLst/>
          </a:prstGeom>
        </p:spPr>
        <p:txBody>
          <a:bodyPr vert="horz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173719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/>
          <p:cNvSpPr>
            <a:spLocks noGrp="1"/>
          </p:cNvSpPr>
          <p:nvPr>
            <p:ph type="body" sz="quarter" idx="10"/>
          </p:nvPr>
        </p:nvSpPr>
        <p:spPr>
          <a:xfrm>
            <a:off x="2743200" y="2057400"/>
            <a:ext cx="3657600" cy="2743200"/>
          </a:xfrm>
          <a:prstGeom prst="rect">
            <a:avLst/>
          </a:prstGeom>
        </p:spPr>
        <p:txBody>
          <a:bodyPr vert="horz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00161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hart Placeholder 3"/>
          <p:cNvSpPr>
            <a:spLocks noGrp="1"/>
          </p:cNvSpPr>
          <p:nvPr>
            <p:ph type="chart" sz="quarter" idx="10"/>
          </p:nvPr>
        </p:nvSpPr>
        <p:spPr>
          <a:xfrm>
            <a:off x="2743200" y="2057400"/>
            <a:ext cx="3657600" cy="2743200"/>
          </a:xfrm>
          <a:prstGeom prst="rect">
            <a:avLst/>
          </a:prstGeom>
        </p:spPr>
        <p:txBody>
          <a:bodyPr vert="horz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7030173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able Placeholder 3"/>
          <p:cNvSpPr>
            <a:spLocks noGrp="1"/>
          </p:cNvSpPr>
          <p:nvPr>
            <p:ph type="tbl" sz="quarter" idx="10"/>
          </p:nvPr>
        </p:nvSpPr>
        <p:spPr>
          <a:xfrm>
            <a:off x="2743200" y="2057400"/>
            <a:ext cx="3657600" cy="2743200"/>
          </a:xfrm>
          <a:prstGeom prst="rect">
            <a:avLst/>
          </a:prstGeom>
        </p:spPr>
        <p:txBody>
          <a:bodyPr vert="horz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67856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martArt Placeholder 3"/>
          <p:cNvSpPr>
            <a:spLocks noGrp="1"/>
          </p:cNvSpPr>
          <p:nvPr>
            <p:ph type="dgm" sz="quarter" idx="10"/>
          </p:nvPr>
        </p:nvSpPr>
        <p:spPr>
          <a:xfrm>
            <a:off x="2743200" y="2057400"/>
            <a:ext cx="3657600" cy="2743200"/>
          </a:xfrm>
          <a:prstGeom prst="rect">
            <a:avLst/>
          </a:prstGeom>
        </p:spPr>
        <p:txBody>
          <a:bodyPr vert="horz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38668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Media Placeholder 3"/>
          <p:cNvSpPr>
            <a:spLocks noGrp="1"/>
          </p:cNvSpPr>
          <p:nvPr>
            <p:ph type="media" sz="quarter" idx="10"/>
          </p:nvPr>
        </p:nvSpPr>
        <p:spPr>
          <a:xfrm>
            <a:off x="2743200" y="2057400"/>
            <a:ext cx="3657600" cy="2743200"/>
          </a:xfrm>
          <a:prstGeom prst="rect">
            <a:avLst/>
          </a:prstGeom>
        </p:spPr>
        <p:txBody>
          <a:bodyPr vert="horz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21983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lipArt Placeholder 3"/>
          <p:cNvSpPr>
            <a:spLocks noGrp="1"/>
          </p:cNvSpPr>
          <p:nvPr>
            <p:ph type="clipArt" sz="quarter" idx="10"/>
          </p:nvPr>
        </p:nvSpPr>
        <p:spPr>
          <a:xfrm>
            <a:off x="2743200" y="2057400"/>
            <a:ext cx="3657600" cy="2743200"/>
          </a:xfrm>
          <a:prstGeom prst="rect">
            <a:avLst/>
          </a:prstGeom>
        </p:spPr>
        <p:txBody>
          <a:bodyPr vert="horz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910172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7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/>
          <p:cNvSpPr>
            <a:spLocks noGrp="1"/>
          </p:cNvSpPr>
          <p:nvPr>
            <p:ph type="pic" sz="quarter" idx="10"/>
          </p:nvPr>
        </p:nvSpPr>
        <p:spPr>
          <a:xfrm>
            <a:off x="2743200" y="2057400"/>
            <a:ext cx="3657600" cy="2743200"/>
          </a:xfrm>
          <a:prstGeom prst="rect">
            <a:avLst/>
          </a:prstGeom>
        </p:spPr>
        <p:txBody>
          <a:bodyPr vert="horz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335013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  <p:sldLayoutId id="2147483656" r:id="rId2"/>
    <p:sldLayoutId id="2147483657" r:id="rId3"/>
    <p:sldLayoutId id="2147483658" r:id="rId4"/>
    <p:sldLayoutId id="2147483659" r:id="rId5"/>
    <p:sldLayoutId id="2147483660" r:id="rId6"/>
    <p:sldLayoutId id="2147483661" r:id="rId7"/>
    <p:sldLayoutId id="2147483662" r:id="rId8"/>
    <p:sldLayoutId id="2147483663" r:id="rId9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547458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sz="quarter" idx="10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883072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624113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hart Placeholder 1"/>
          <p:cNvSpPr>
            <a:spLocks noGrp="1"/>
          </p:cNvSpPr>
          <p:nvPr>
            <p:ph type="chart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306940442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able Placeholder 1"/>
          <p:cNvSpPr>
            <a:spLocks noGrp="1"/>
          </p:cNvSpPr>
          <p:nvPr>
            <p:ph type="tbl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215699855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martArt Placeholder 1"/>
          <p:cNvSpPr>
            <a:spLocks noGrp="1"/>
          </p:cNvSpPr>
          <p:nvPr>
            <p:ph type="dgm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45406621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edia Placeholder 1"/>
          <p:cNvSpPr>
            <a:spLocks noGrp="1"/>
          </p:cNvSpPr>
          <p:nvPr>
            <p:ph type="media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246721864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lipArt Placeholder 1"/>
          <p:cNvSpPr>
            <a:spLocks noGrp="1"/>
          </p:cNvSpPr>
          <p:nvPr>
            <p:ph type="clipArt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415862024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24123301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24</TotalTime>
  <Words>0</Words>
  <Application>Microsoft Macintosh PowerPoint</Application>
  <PresentationFormat>On-screen Show (4:3)</PresentationFormat>
  <Paragraphs>0</Paragraphs>
  <Slides>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9</cp:revision>
  <dcterms:created xsi:type="dcterms:W3CDTF">2012-11-17T11:07:40Z</dcterms:created>
  <dcterms:modified xsi:type="dcterms:W3CDTF">2015-01-04T05:49:30Z</dcterms:modified>
  <cp:category/>
</cp:coreProperties>
</file>

<file path=docProps/thumbnail.jpeg>
</file>