
<file path=[Content_Types].xml><?xml version="1.0" encoding="utf-8"?>
<Types xmlns="http://schemas.openxmlformats.org/package/2006/content-types">
  <Default Extension="xml" ContentType="application/xml"/>
  <Default Extension="mp4" ContentType="video/unknown"/>
  <Default Extension="bin" ContentType="application/vnd.openxmlformats-officedocument.presentationml.printerSettings"/>
  <Default Extension="png" ContentType="image/png"/>
  <Default Extension="jpeg" ContentType="image/jpeg"/>
  <Default Extension="rels" ContentType="application/vnd.openxmlformats-package.relationships+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5620"/>
    <p:restoredTop sz="99336" autoAdjust="0"/>
  </p:normalViewPr>
  <p:slideViewPr>
    <p:cSldViewPr>
      <p:cViewPr varScale="1">
        <p:scale>
          <a:sx n="186" d="100"/>
          <a:sy n="186" d="100"/>
        </p:scale>
        <p:origin x="-896" y="-104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interSettings" Target="printerSettings/printerSettings1.bin"/><Relationship Id="rId4" Type="http://schemas.openxmlformats.org/officeDocument/2006/relationships/presProps" Target="presProps.xml"/><Relationship Id="rId5" Type="http://schemas.openxmlformats.org/officeDocument/2006/relationships/viewProps" Target="viewProps.xml"/><Relationship Id="rId6" Type="http://schemas.openxmlformats.org/officeDocument/2006/relationships/theme" Target="theme/theme1.xml"/><Relationship Id="rId7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/Relationships>
</file>

<file path=ppt/media/image1.png>
</file>

<file path=ppt/media/media1.mp4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 bg1="lt1" tx1="dk1" bg2="lt2" tx2="dk2" accent1="accent1" accent2="accent2" accent3="accent3" accent4="accent4" accent5="accent5" accent6="accent6" hlink="hlink" folHlink="folHlink"/>
  <p:sldLayoutIdLst>
    <p:sldLayoutId id="2147483655" r:id="rId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.xml"/><Relationship Id="rId4" Type="http://schemas.openxmlformats.org/officeDocument/2006/relationships/image" Target="../media/image1.png"/><Relationship Id="rId1" Type="http://schemas.microsoft.com/office/2007/relationships/media" Target="../media/media1.mp4"/><Relationship Id="rId2" Type="http://schemas.openxmlformats.org/officeDocument/2006/relationships/video" Target="../media/media1.mp4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2" name="just-two-mice.mp4">
            <a:hlinkClick r:id="" action="ppaction://media"/>
          </p:cNvPr>
          <p:cNvPicPr>
            <a:picLocks noChangeAspect="1"/>
          </p:cNvPicPr>
          <p:nvPr>
            <a:videoFile r:link="rId2"/>
            <p:extLst>
              <p:ext uri="{DAA4B4D4-6D71-4841-9C94-3DE7FCFB9230}">
                <p14:media xmlns:p14="http://schemas.microsoft.com/office/powerpoint/2010/main" r:embed="rId1"/>
              </p:ext>
            </p:extLst>
          </p:nvPr>
        </p:nvPicPr>
        <p:blipFill>
          <a:blip r:embed="rId4"/>
          <a:stretch>
            <a:fillRect/>
          </a:stretch>
        </p:blipFill>
        <p:spPr>
          <a:xfrm>
            <a:off x="2590800" y="571500"/>
            <a:ext cx="3962400" cy="571500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538871473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>
          <p:childTnLst>
            <p:seq concurrent="1" nextAc="seek">
              <p:cTn id="2" restart="whenNotActive" fill="hold" evtFilter="cancelBubble" nodeType="interactiveSeq">
                <p:stCondLst>
                  <p:cond evt="onClick" delay="0">
                    <p:tgtEl>
                      <p:spTgt spid="2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3" fill="hold">
                      <p:stCondLst>
                        <p:cond delay="0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mediacall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cmd type="call" cmd="togglePause">
                                      <p:cBhvr>
                                        <p:cTn id="6" dur="1" fill="hold"/>
                                        <p:tgtEl>
                                          <p:spTgt spid="2"/>
                                        </p:tgtEl>
                                      </p:cBhvr>
                                    </p:cmd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2"/>
                  </p:tgtEl>
                </p:cond>
              </p:nextCondLst>
            </p:seq>
            <p:video>
              <p:cMediaNode vol="80000">
                <p:cTn id="7" fill="hold" display="0">
                  <p:stCondLst>
                    <p:cond delay="indefinite"/>
                  </p:stCondLst>
                </p:cTn>
                <p:tgtEl>
                  <p:spTgt spid="2"/>
                </p:tgtEl>
              </p:cMediaNode>
            </p:video>
          </p:childTnLst>
        </p:cTn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19</TotalTime>
  <Words>0</Words>
  <Application>Microsoft Macintosh PowerPoint</Application>
  <PresentationFormat>On-screen Show (4:3)</PresentationFormat>
  <Paragraphs>0</Paragraphs>
  <Slides>1</Slides>
  <Notes>0</Notes>
  <HiddenSlides>0</HiddenSlides>
  <MMClips>1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PowerPoint Presentation</vt:lpstr>
    </vt:vector>
  </TitlesOfParts>
  <Manager/>
  <Company>neopraxis.org</Company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Presentation</dc:title>
  <dc:subject/>
  <dc:creator>python-pptx</dc:creator>
  <cp:keywords/>
  <dc:description/>
  <cp:lastModifiedBy>Steve Canny</cp:lastModifiedBy>
  <cp:revision>9</cp:revision>
  <dcterms:created xsi:type="dcterms:W3CDTF">2012-11-17T11:07:40Z</dcterms:created>
  <dcterms:modified xsi:type="dcterms:W3CDTF">2017-05-21T19:12:52Z</dcterms:modified>
  <cp:category/>
</cp:coreProperties>
</file>

<file path=docProps/thumbnail.jpeg>
</file>