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 algn="l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970222"/>
          </a:xfrm>
        </p:spPr>
        <p:txBody>
          <a:bodyPr/>
          <a:lstStyle>
            <a:lvl1pPr algn="ctr">
              <a:defRPr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259724" y="1567346"/>
            <a:ext cx="4701840" cy="710095"/>
          </a:xfrm>
        </p:spPr>
        <p:txBody>
          <a:bodyPr anchor="ctr" anchorCtr="0">
            <a:norm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259724" y="2338388"/>
            <a:ext cx="4701840" cy="3785964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89616" y="1567346"/>
            <a:ext cx="4701841" cy="710095"/>
          </a:xfrm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>
              <a:buNone/>
              <a:defRPr lang="zh-CN" altLang="en-US" b="0" smtClean="0"/>
            </a:lvl1pPr>
          </a:lstStyle>
          <a:p>
            <a:pPr marL="0" lvl="0" indent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89616" y="2357460"/>
            <a:ext cx="4701841" cy="376689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260850" cy="1600200"/>
          </a:xfrm>
        </p:spPr>
        <p:txBody>
          <a:bodyPr anchor="t" anchorCtr="0">
            <a:normAutofit/>
          </a:bodyPr>
          <a:lstStyle>
            <a:lvl1pPr>
              <a:defRPr sz="4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384800" y="457201"/>
            <a:ext cx="5970588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260850" cy="3811588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7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1"/>
          <p:cNvSpPr txBox="1"/>
          <p:nvPr>
            <p:custDataLst>
              <p:tags r:id="rId1"/>
            </p:custDataLst>
          </p:nvPr>
        </p:nvSpPr>
        <p:spPr>
          <a:xfrm>
            <a:off x="1102782" y="802105"/>
            <a:ext cx="9973733" cy="5165558"/>
          </a:xfrm>
          <a:prstGeom prst="rect">
            <a:avLst/>
          </a:prstGeom>
        </p:spPr>
        <p:txBody>
          <a:bodyPr anchor="ctr" anchorCtr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3600" dirty="0" smtClean="0"/>
              <a:t>请在此处添加文本</a:t>
            </a:r>
            <a:endParaRPr lang="zh-CN" altLang="en-US" sz="3600" dirty="0" smtClean="0"/>
          </a:p>
        </p:txBody>
      </p:sp>
    </p:spTree>
    <p:custDataLst>
      <p:tags r:id="rId2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f"/>
  <p:tag name="KSO_WM_UNIT_INDEX" val="1"/>
  <p:tag name="KSO_WM_UNIT_ID" val="150995295*f*1"/>
  <p:tag name="KSO_WM_UNIT_CLEAR" val="1"/>
  <p:tag name="KSO_WM_UNIT_LAYERLEVEL" val="1"/>
  <p:tag name="KSO_WM_UNIT_VALUE" val="210"/>
  <p:tag name="KSO_WM_UNIT_HIGHLIGHT" val="0"/>
  <p:tag name="KSO_WM_UNIT_COMPATIBLE" val="0"/>
  <p:tag name="KSO_WM_BEAUTIFY_FLAG" val="#wm#"/>
  <p:tag name="KSO_WM_UNIT_PRESET_TEXT" val="请在此处添加文本"/>
</p:tagLst>
</file>

<file path=ppt/tags/tag2.xml><?xml version="1.0" encoding="utf-8"?>
<p:tagLst xmlns:p="http://schemas.openxmlformats.org/presentationml/2006/main">
  <p:tag name="KSO_WM_TEMPLATE_CATEGORY" val="preset"/>
  <p:tag name="KSO_WM_TEMPLATE_INDEX" val="1"/>
  <p:tag name="KSO_WM_SLIDE_ID" val="150995295"/>
  <p:tag name="KSO_WM_SLIDE_INDEX" val="48"/>
  <p:tag name="KSO_WM_SLIDE_ITEM_CNT" val="1"/>
  <p:tag name="KSO_WM_SLIDE_LAYOUT" val="f"/>
  <p:tag name="KSO_WM_SLIDE_LAYOUT_CNT" val="1"/>
  <p:tag name="KSO_WM_SLIDE_TYPE" val="text"/>
  <p:tag name="KSO_WM_BEAUTIFY_FLAG" val="#wm#"/>
  <p:tag name="KSO_WM_SLIDE_POSITION" val="87*63"/>
  <p:tag name="KSO_WM_SLIDE_SIZE" val="785*407"/>
  <p:tag name="KSO_WM_TAG_VERSION" val="1.0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Kingsoft Office WPP</Application>
  <PresentationFormat>宽屏</PresentationFormat>
  <Paragraphs>2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kingsoft</dc:creator>
  <cp:lastModifiedBy>kingsoft</cp:lastModifiedBy>
  <cp:revision>1</cp:revision>
  <dcterms:created xsi:type="dcterms:W3CDTF">2015-12-03T08:53:44Z</dcterms:created>
  <dcterms:modified xsi:type="dcterms:W3CDTF">2015-12-03T08:53:44Z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2052-10.1.0.5359</vt:lpwstr>
  </property>
</Properties>
</file>

<file path=docProps/thumbnail.jpeg>
</file>