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format på underrubrik i bakgrunden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lodrät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innehålls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8" name="Platshållare för sidfo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4" name="Platshållare för sidfo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3" name="Platshållare för sidfo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ehåll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bild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sv-SE" smtClean="0"/>
              <a:t>2018-09-13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3" name="Underrubrik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2012-08-10T12:10:31Z</dcterms:created>
  <dcterms:modified xsi:type="dcterms:W3CDTF">2018-09-13T08:10:56Z</dcterms:modified>
</cp:coreProperties>
</file>

<file path=docProps/thumbnail.jpeg>
</file>