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ja-JP" sz="4400" spc="-1" strike="noStrike">
                <a:solidFill>
                  <a:srgbClr val="000000"/>
                </a:solidFill>
                <a:latin typeface="Arial"/>
              </a:rPr>
              <a:t>クリックしてタイトルテキストを編集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pPr marL="343080" indent="-34308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ja-JP" sz="3200" spc="-1" strike="noStrike">
                <a:solidFill>
                  <a:srgbClr val="000000"/>
                </a:solidFill>
                <a:latin typeface="Arial"/>
              </a:rPr>
              <a:t>クリックしてアウトラインのテキストを編集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32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32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3" marL="1600200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32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4" marL="2057400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32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5" marL="2057400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32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6" marL="2057400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32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&lt;日付/時刻&gt;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&lt;フッター&gt;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8F598F5-7A3D-4F1E-9E30-8691C31F300D}" type="slidenum">
              <a:rPr b="0" lang="en-US" sz="1400" spc="-1" strike="noStrike">
                <a:solidFill>
                  <a:srgbClr val="000000"/>
                </a:solidFill>
                <a:latin typeface="Arial"/>
              </a:rPr>
              <a:t>&lt;番号&gt;</a:t>
            </a:fld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120"/>
            <a:ext cx="7772400" cy="1469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ja-JP" sz="4400" spc="-1" strike="noStrike">
                <a:solidFill>
                  <a:srgbClr val="000000"/>
                </a:solidFill>
                <a:latin typeface="Arial"/>
              </a:rPr>
              <a:t>PowerPoint</a:t>
            </a:r>
            <a:r>
              <a:rPr b="0" lang="ja-JP" sz="4400" spc="-1" strike="noStrike">
                <a:solidFill>
                  <a:srgbClr val="000000"/>
                </a:solidFill>
                <a:latin typeface="Arial"/>
              </a:rPr>
              <a:t>テスト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800" cy="175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LibreOffice/7.2.2.2$Windows_X86_64 LibreOffice_project/02b2acce88a210515b4a5bb2e46cbfb63fe97d56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ja-JP</dc:language>
  <cp:lastModifiedBy>C21044</cp:lastModifiedBy>
  <dcterms:modified xsi:type="dcterms:W3CDTF">2010-05-07T14:16:22Z</dcterms:modified>
  <cp:revision>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