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8" d="100"/>
          <a:sy n="168" d="100"/>
        </p:scale>
        <p:origin x="-1440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29859656"/>
        <c:axId val="-2129886824"/>
      </c:barChart>
      <c:catAx>
        <c:axId val="-2129859656"/>
        <c:scaling>
          <c:orientation val="minMax"/>
        </c:scaling>
        <c:delete val="0"/>
        <c:axPos val="b"/>
        <c:majorTickMark val="out"/>
        <c:minorTickMark val="none"/>
        <c:tickLblPos val="nextTo"/>
        <c:crossAx val="-2129886824"/>
        <c:crosses val="autoZero"/>
        <c:auto val="1"/>
        <c:lblAlgn val="ctr"/>
        <c:lblOffset val="100"/>
        <c:noMultiLvlLbl val="0"/>
      </c:catAx>
      <c:valAx>
        <c:axId val="-212988682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2985965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122758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947646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524000" y="1397000"/>
          <a:ext cx="609600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901997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2014-05-27T08:55:07Z</dcterms:modified>
  <cp:category/>
</cp:coreProperties>
</file>

<file path=docProps/thumbnail.jpeg>
</file>