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notesMasterView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129" d="100"/>
          <a:sy n="129" d="100"/>
        </p:scale>
        <p:origin x="-4728" y="-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image" Target="../media/image1.png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89C1C7-3DCD-1040-A9CF-14679D8B5DDD}" type="datetimeFigureOut">
              <a:rPr lang="en-US" smtClean="0"/>
              <a:t>10/19/16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79413" y="67257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B5E49A5-4136-284D-997B-48E1D791AD67}" type="slidenum">
              <a:rPr lang="en-US" smtClean="0"/>
              <a:t>‹#›</a:t>
            </a:fld>
            <a:endParaRPr lang="en-US"/>
          </a:p>
        </p:txBody>
      </p:sp>
      <p:pic>
        <p:nvPicPr>
          <p:cNvPr id="8" name="Picture 7" descr="monty-truth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54778" y="672570"/>
            <a:ext cx="1357073" cy="193609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232521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Notes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5E49A5-4136-284D-997B-48E1D791AD6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0874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514172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2</Words>
  <Application>Microsoft Macintosh PowerPoint</Application>
  <PresentationFormat>On-screen Show (4:3)</PresentationFormat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2016-10-20T00:27:57Z</dcterms:modified>
  <cp:category/>
</cp:coreProperties>
</file>

<file path=docProps/thumbnail.jpeg>
</file>