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FAADC"/>
    <a:srgbClr val="F32929"/>
    <a:srgbClr val="CCFFFF"/>
    <a:srgbClr val="0000FF"/>
    <a:srgbClr val="000066"/>
    <a:srgbClr val="004D86"/>
    <a:srgbClr val="00928F"/>
    <a:srgbClr val="00ACA8"/>
    <a:srgbClr val="D2EFF6"/>
    <a:srgbClr val="B10A0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6766"/>
    <p:restoredTop sz="94643"/>
  </p:normalViewPr>
  <p:slideViewPr>
    <p:cSldViewPr snapToGrid="0" snapToObjects="1">
      <p:cViewPr varScale="1">
        <p:scale>
          <a:sx n="55" d="100"/>
          <a:sy n="55" d="100"/>
        </p:scale>
        <p:origin x="67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B5B781-0ED2-4345-BEFE-C181358C15C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5A7811A-B747-FF4C-A0A5-B655595BF91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5730D7-ED37-2745-A414-000728F86B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53BAF1-1BA7-944F-AB27-F7194C12D3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A9E3F5-CF05-654C-936A-B7EE11DA8A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5140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3E01EE-2899-C443-980A-1047A74009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11DC479-6635-AD4F-BD2E-650AA7769DD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94F340-2143-9941-9C0D-1D96B828F5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A67849-8B5B-094D-97E6-E40CACA451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9CEA23-0777-2341-9E8E-E6C1B5BA2D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3731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F47C28C-88BB-2F49-A9CA-17AC966259F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4FADA55-430D-1A4D-AC93-0F2A21D74C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693A920-FD37-D746-9B26-EAAB13AA56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AAA70D-0969-BD4C-8BAB-89A0AD80C4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65BB90-1FAB-E647-BD12-D3D51627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375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B252D0-3979-9941-A24A-B32CDCD29D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3575386-0B34-114D-B7D2-4CA4AA64F4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8E3E58-A6D9-C146-946B-E93AB44521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A24DF6-D3EE-A844-AD76-A2EEDDE60B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74E1A7-FB26-CE48-989A-C30683B974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5346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4FCB8F-73FF-974D-8519-48E78B4878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FBFA36-CA5D-F541-AD70-B6DC115D3F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185B00-E2D9-064F-8127-9EE35838BC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94C603-909E-7C47-9DBF-D4A20FC4CD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7CA6C3D-1939-0B47-A115-960DD20211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99451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D783F0-B7B1-7E4E-93F3-788F129567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01D3E8E-4619-6845-9A51-255FAD51CCB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9196A7C-70A8-3840-A879-062C27C1DA6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D3D0C60-C8B3-6A44-BB80-C7D8E17803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5F2FDCE-08C4-7649-9A2A-E62A419859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164D137-62F8-D44F-91EE-3CB3A75CCD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1101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66EB72-06DB-6046-B279-6BC6F53D9A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016984-B8B7-7046-8650-29AA9C543A7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C2805C1-129F-5746-BFEA-2011D3D16C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DC972A5-364D-9049-891E-A481DA3FAFC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0CD5873-EEA6-F449-A699-ACC03E81C3F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405FE68-6557-E74C-A268-579F5637BD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D19859B-8414-6048-ACCF-879CD3BC14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24EB1D0-65F5-6E44-9DC7-A04CCB0817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5599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000DC1-2EA7-2243-8A36-D3A7356E56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3789F8C-AAB9-324B-924A-E9088E0D60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01EE56D-0597-6140-8485-B89DE77DD9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E2FA879-016C-5840-9C5B-226E715F84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2113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DA49A32-0A8D-5B4C-AAF9-4791D13641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C41DA65-E1E3-0A48-81F1-4D2A970CAD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2765A6A-9B42-364C-ADBE-232DF5B29B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7278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8E046F-2C14-A447-A8BC-C20475A665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E423171-0BA3-D64A-A529-A47F0CF0862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EEE36D6-9991-AD46-B781-0E908AA9DD3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B00E6AE-61BF-B240-AA3D-CE90B0EE30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A25338-DF6F-404E-A6A3-568B08D167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65D1D5-BF02-8D4F-A954-56B16E199A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5329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4D4BD4-7B32-F742-A259-E8C97224AF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D3050B1-79EE-D040-9FF4-E44D7D6E51B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6E8C28C-70A4-8845-A22B-7A2869E35B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6DCAA9-6067-0443-8DF6-7AAABFB42A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48897E8-74FC-C147-BCA2-7A3B997D4D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5CB87A6-A673-B048-8385-BB971B44EC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001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9B295B0-1D88-9647-A42E-3C99134042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1B56D7-1EC1-A34F-B8A3-6580D0321B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9FFB18E-4932-ED40-8EDD-A7A4ADA270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7341E-E8D5-574D-9C77-42D65F8270B5}" type="datetimeFigureOut">
              <a:rPr lang="en-US" smtClean="0"/>
              <a:t>8/17/2025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D0404A4-9777-484C-9646-FA1FA153E3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B8C862-D871-BB43-81F2-808EB0347FA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33814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13D18A4-2723-5440-B693-04856A527B7F}"/>
              </a:ext>
            </a:extLst>
          </p:cNvPr>
          <p:cNvSpPr txBox="1"/>
          <p:nvPr/>
        </p:nvSpPr>
        <p:spPr>
          <a:xfrm>
            <a:off x="7747960" y="3900088"/>
            <a:ext cx="26672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http://</a:t>
            </a:r>
            <a:r>
              <a:rPr lang="en-US" dirty="0" err="1"/>
              <a:t>hexb.in</a:t>
            </a:r>
            <a:r>
              <a:rPr lang="en-US" dirty="0"/>
              <a:t>/</a:t>
            </a:r>
            <a:r>
              <a:rPr lang="en-US" dirty="0" err="1"/>
              <a:t>sticker.html</a:t>
            </a:r>
            <a:endParaRPr lang="en-US" dirty="0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40F78137-34F6-B2E1-1DB1-AAC87E23117E}"/>
              </a:ext>
            </a:extLst>
          </p:cNvPr>
          <p:cNvGrpSpPr/>
          <p:nvPr/>
        </p:nvGrpSpPr>
        <p:grpSpPr>
          <a:xfrm>
            <a:off x="1361005" y="1346873"/>
            <a:ext cx="2721600" cy="2369033"/>
            <a:chOff x="1361005" y="1346873"/>
            <a:chExt cx="2721600" cy="2369033"/>
          </a:xfrm>
        </p:grpSpPr>
        <p:sp>
          <p:nvSpPr>
            <p:cNvPr id="36" name="Hexagon 35">
              <a:extLst>
                <a:ext uri="{FF2B5EF4-FFF2-40B4-BE49-F238E27FC236}">
                  <a16:creationId xmlns:a16="http://schemas.microsoft.com/office/drawing/2014/main" id="{90E46B38-1301-774F-8904-FFF8966BD8C2}"/>
                </a:ext>
              </a:extLst>
            </p:cNvPr>
            <p:cNvSpPr>
              <a:spLocks noChangeAspect="1"/>
            </p:cNvSpPr>
            <p:nvPr/>
          </p:nvSpPr>
          <p:spPr>
            <a:xfrm rot="1800000">
              <a:off x="1361005" y="1346873"/>
              <a:ext cx="2721600" cy="2369033"/>
            </a:xfrm>
            <a:prstGeom prst="hexagon">
              <a:avLst>
                <a:gd name="adj" fmla="val 28372"/>
                <a:gd name="vf" fmla="val 115470"/>
              </a:avLst>
            </a:prstGeom>
            <a:solidFill>
              <a:srgbClr val="D2EFF6"/>
            </a:solidFill>
            <a:ln w="6985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3FB23B71-A0B8-5832-F48A-7E4FC1623463}"/>
                </a:ext>
              </a:extLst>
            </p:cNvPr>
            <p:cNvSpPr txBox="1"/>
            <p:nvPr/>
          </p:nvSpPr>
          <p:spPr>
            <a:xfrm rot="19764112">
              <a:off x="2314941" y="3107815"/>
              <a:ext cx="175693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 err="1">
                  <a:latin typeface="STXinwei" panose="02010800040101010101" pitchFamily="2" charset="-122"/>
                  <a:ea typeface="STXinwei" panose="02010800040101010101" pitchFamily="2" charset="-122"/>
                  <a:cs typeface="Farsi Simple Outline" panose="02010400000000000000" pitchFamily="2" charset="-78"/>
                </a:rPr>
                <a:t>pretestcad</a:t>
              </a:r>
              <a:endParaRPr lang="en-SG" sz="2400" b="1" dirty="0">
                <a:latin typeface="STXinwei" panose="02010800040101010101" pitchFamily="2" charset="-122"/>
                <a:ea typeface="STXinwei" panose="02010800040101010101" pitchFamily="2" charset="-122"/>
                <a:cs typeface="Farsi Simple Outline" panose="02010400000000000000" pitchFamily="2" charset="-78"/>
              </a:endParaRPr>
            </a:p>
          </p:txBody>
        </p:sp>
        <p:grpSp>
          <p:nvGrpSpPr>
            <p:cNvPr id="70" name="Group 69">
              <a:extLst>
                <a:ext uri="{FF2B5EF4-FFF2-40B4-BE49-F238E27FC236}">
                  <a16:creationId xmlns:a16="http://schemas.microsoft.com/office/drawing/2014/main" id="{502A993F-53F5-16BE-5B08-A0BAFCD4E585}"/>
                </a:ext>
              </a:extLst>
            </p:cNvPr>
            <p:cNvGrpSpPr/>
            <p:nvPr/>
          </p:nvGrpSpPr>
          <p:grpSpPr>
            <a:xfrm>
              <a:off x="1869679" y="1619289"/>
              <a:ext cx="1591896" cy="1640790"/>
              <a:chOff x="1869679" y="1619289"/>
              <a:chExt cx="1591896" cy="1640790"/>
            </a:xfrm>
          </p:grpSpPr>
          <p:grpSp>
            <p:nvGrpSpPr>
              <p:cNvPr id="69" name="Group 68">
                <a:extLst>
                  <a:ext uri="{FF2B5EF4-FFF2-40B4-BE49-F238E27FC236}">
                    <a16:creationId xmlns:a16="http://schemas.microsoft.com/office/drawing/2014/main" id="{3B2ADF93-61FA-F71E-A837-6DD613567CE6}"/>
                  </a:ext>
                </a:extLst>
              </p:cNvPr>
              <p:cNvGrpSpPr/>
              <p:nvPr/>
            </p:nvGrpSpPr>
            <p:grpSpPr>
              <a:xfrm>
                <a:off x="1869679" y="1619289"/>
                <a:ext cx="1591896" cy="1640790"/>
                <a:chOff x="1869679" y="1619289"/>
                <a:chExt cx="1591896" cy="1640790"/>
              </a:xfrm>
            </p:grpSpPr>
            <p:sp>
              <p:nvSpPr>
                <p:cNvPr id="54" name="Oval 53">
                  <a:extLst>
                    <a:ext uri="{FF2B5EF4-FFF2-40B4-BE49-F238E27FC236}">
                      <a16:creationId xmlns:a16="http://schemas.microsoft.com/office/drawing/2014/main" id="{31432C26-C73D-0DC3-B81A-16E319C3C8B3}"/>
                    </a:ext>
                  </a:extLst>
                </p:cNvPr>
                <p:cNvSpPr/>
                <p:nvPr/>
              </p:nvSpPr>
              <p:spPr>
                <a:xfrm>
                  <a:off x="1869679" y="1619289"/>
                  <a:ext cx="1591896" cy="1640790"/>
                </a:xfrm>
                <a:prstGeom prst="ellipse">
                  <a:avLst/>
                </a:prstGeom>
                <a:solidFill>
                  <a:srgbClr val="F4534A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  <p:sp>
              <p:nvSpPr>
                <p:cNvPr id="55" name="Oval 54">
                  <a:extLst>
                    <a:ext uri="{FF2B5EF4-FFF2-40B4-BE49-F238E27FC236}">
                      <a16:creationId xmlns:a16="http://schemas.microsoft.com/office/drawing/2014/main" id="{79B12BC6-A945-7EB1-CD37-DF87978DFFD5}"/>
                    </a:ext>
                  </a:extLst>
                </p:cNvPr>
                <p:cNvSpPr/>
                <p:nvPr/>
              </p:nvSpPr>
              <p:spPr>
                <a:xfrm>
                  <a:off x="1995092" y="1752635"/>
                  <a:ext cx="1354632" cy="1357711"/>
                </a:xfrm>
                <a:prstGeom prst="ellipse">
                  <a:avLst/>
                </a:prstGeom>
                <a:solidFill>
                  <a:srgbClr val="FA8E77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  <p:sp>
              <p:nvSpPr>
                <p:cNvPr id="56" name="Oval 55">
                  <a:extLst>
                    <a:ext uri="{FF2B5EF4-FFF2-40B4-BE49-F238E27FC236}">
                      <a16:creationId xmlns:a16="http://schemas.microsoft.com/office/drawing/2014/main" id="{7E22B0E5-19FD-0BA3-A37D-6DB7C1A82C55}"/>
                    </a:ext>
                  </a:extLst>
                </p:cNvPr>
                <p:cNvSpPr/>
                <p:nvPr/>
              </p:nvSpPr>
              <p:spPr>
                <a:xfrm>
                  <a:off x="2119370" y="1885706"/>
                  <a:ext cx="1106076" cy="1091570"/>
                </a:xfrm>
                <a:prstGeom prst="ellipse">
                  <a:avLst/>
                </a:prstGeom>
                <a:solidFill>
                  <a:srgbClr val="AF0000"/>
                </a:solidFill>
                <a:ln w="38100">
                  <a:solidFill>
                    <a:srgbClr val="D50303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</p:grpSp>
          <p:grpSp>
            <p:nvGrpSpPr>
              <p:cNvPr id="68" name="Group 67">
                <a:extLst>
                  <a:ext uri="{FF2B5EF4-FFF2-40B4-BE49-F238E27FC236}">
                    <a16:creationId xmlns:a16="http://schemas.microsoft.com/office/drawing/2014/main" id="{F49615BA-6D4F-F188-D1CB-4126AEF174D6}"/>
                  </a:ext>
                </a:extLst>
              </p:cNvPr>
              <p:cNvGrpSpPr/>
              <p:nvPr/>
            </p:nvGrpSpPr>
            <p:grpSpPr>
              <a:xfrm>
                <a:off x="2154630" y="2004952"/>
                <a:ext cx="944983" cy="951693"/>
                <a:chOff x="2154630" y="2004952"/>
                <a:chExt cx="944983" cy="951693"/>
              </a:xfrm>
            </p:grpSpPr>
            <p:sp>
              <p:nvSpPr>
                <p:cNvPr id="52" name="Freeform: Shape 51">
                  <a:extLst>
                    <a:ext uri="{FF2B5EF4-FFF2-40B4-BE49-F238E27FC236}">
                      <a16:creationId xmlns:a16="http://schemas.microsoft.com/office/drawing/2014/main" id="{88F8D751-5019-8EAB-7B6E-E50C073E5C48}"/>
                    </a:ext>
                  </a:extLst>
                </p:cNvPr>
                <p:cNvSpPr/>
                <p:nvPr/>
              </p:nvSpPr>
              <p:spPr>
                <a:xfrm>
                  <a:off x="2154630" y="2350153"/>
                  <a:ext cx="751161" cy="606492"/>
                </a:xfrm>
                <a:custGeom>
                  <a:avLst/>
                  <a:gdLst>
                    <a:gd name="connsiteX0" fmla="*/ 9130 w 529381"/>
                    <a:gd name="connsiteY0" fmla="*/ 0 h 428773"/>
                    <a:gd name="connsiteX1" fmla="*/ 13117 w 529381"/>
                    <a:gd name="connsiteY1" fmla="*/ 5315 h 428773"/>
                    <a:gd name="connsiteX2" fmla="*/ 63917 w 529381"/>
                    <a:gd name="connsiteY2" fmla="*/ 43415 h 428773"/>
                    <a:gd name="connsiteX3" fmla="*/ 102017 w 529381"/>
                    <a:gd name="connsiteY3" fmla="*/ 81515 h 428773"/>
                    <a:gd name="connsiteX4" fmla="*/ 127417 w 529381"/>
                    <a:gd name="connsiteY4" fmla="*/ 119615 h 428773"/>
                    <a:gd name="connsiteX5" fmla="*/ 152817 w 529381"/>
                    <a:gd name="connsiteY5" fmla="*/ 125965 h 428773"/>
                    <a:gd name="connsiteX6" fmla="*/ 160326 w 529381"/>
                    <a:gd name="connsiteY6" fmla="*/ 124652 h 428773"/>
                    <a:gd name="connsiteX7" fmla="*/ 162829 w 529381"/>
                    <a:gd name="connsiteY7" fmla="*/ 126730 h 428773"/>
                    <a:gd name="connsiteX8" fmla="*/ 256658 w 529381"/>
                    <a:gd name="connsiteY8" fmla="*/ 118124 h 428773"/>
                    <a:gd name="connsiteX9" fmla="*/ 273955 w 529381"/>
                    <a:gd name="connsiteY9" fmla="*/ 127393 h 428773"/>
                    <a:gd name="connsiteX10" fmla="*/ 287943 w 529381"/>
                    <a:gd name="connsiteY10" fmla="*/ 144089 h 428773"/>
                    <a:gd name="connsiteX11" fmla="*/ 311135 w 529381"/>
                    <a:gd name="connsiteY11" fmla="*/ 178598 h 428773"/>
                    <a:gd name="connsiteX12" fmla="*/ 384358 w 529381"/>
                    <a:gd name="connsiteY12" fmla="*/ 168151 h 428773"/>
                    <a:gd name="connsiteX13" fmla="*/ 409748 w 529381"/>
                    <a:gd name="connsiteY13" fmla="*/ 168875 h 428773"/>
                    <a:gd name="connsiteX14" fmla="*/ 420981 w 529381"/>
                    <a:gd name="connsiteY14" fmla="*/ 171646 h 428773"/>
                    <a:gd name="connsiteX15" fmla="*/ 440238 w 529381"/>
                    <a:gd name="connsiteY15" fmla="*/ 187976 h 428773"/>
                    <a:gd name="connsiteX16" fmla="*/ 449301 w 529381"/>
                    <a:gd name="connsiteY16" fmla="*/ 212200 h 428773"/>
                    <a:gd name="connsiteX17" fmla="*/ 457606 w 529381"/>
                    <a:gd name="connsiteY17" fmla="*/ 244204 h 428773"/>
                    <a:gd name="connsiteX18" fmla="*/ 466811 w 529381"/>
                    <a:gd name="connsiteY18" fmla="*/ 262018 h 428773"/>
                    <a:gd name="connsiteX19" fmla="*/ 487055 w 529381"/>
                    <a:gd name="connsiteY19" fmla="*/ 283907 h 428773"/>
                    <a:gd name="connsiteX20" fmla="*/ 504353 w 529381"/>
                    <a:gd name="connsiteY20" fmla="*/ 293176 h 428773"/>
                    <a:gd name="connsiteX21" fmla="*/ 520176 w 529381"/>
                    <a:gd name="connsiteY21" fmla="*/ 296134 h 428773"/>
                    <a:gd name="connsiteX22" fmla="*/ 529381 w 529381"/>
                    <a:gd name="connsiteY22" fmla="*/ 313947 h 428773"/>
                    <a:gd name="connsiteX23" fmla="*/ 520290 w 529381"/>
                    <a:gd name="connsiteY23" fmla="*/ 365711 h 428773"/>
                    <a:gd name="connsiteX24" fmla="*/ 523121 w 529381"/>
                    <a:gd name="connsiteY24" fmla="*/ 384050 h 428773"/>
                    <a:gd name="connsiteX25" fmla="*/ 493420 w 529381"/>
                    <a:gd name="connsiteY25" fmla="*/ 400183 h 428773"/>
                    <a:gd name="connsiteX26" fmla="*/ 125503 w 529381"/>
                    <a:gd name="connsiteY26" fmla="*/ 345683 h 428773"/>
                    <a:gd name="connsiteX27" fmla="*/ 620 w 529381"/>
                    <a:gd name="connsiteY27" fmla="*/ 55564 h 428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529381" h="428773">
                      <a:moveTo>
                        <a:pt x="9130" y="0"/>
                      </a:moveTo>
                      <a:lnTo>
                        <a:pt x="13117" y="5315"/>
                      </a:lnTo>
                      <a:cubicBezTo>
                        <a:pt x="28779" y="19553"/>
                        <a:pt x="48950" y="28448"/>
                        <a:pt x="63917" y="43415"/>
                      </a:cubicBezTo>
                      <a:lnTo>
                        <a:pt x="102017" y="81515"/>
                      </a:lnTo>
                      <a:cubicBezTo>
                        <a:pt x="108079" y="99700"/>
                        <a:pt x="107831" y="108423"/>
                        <a:pt x="127417" y="119615"/>
                      </a:cubicBezTo>
                      <a:cubicBezTo>
                        <a:pt x="134994" y="123945"/>
                        <a:pt x="144350" y="123848"/>
                        <a:pt x="152817" y="125965"/>
                      </a:cubicBezTo>
                      <a:lnTo>
                        <a:pt x="160326" y="124652"/>
                      </a:lnTo>
                      <a:lnTo>
                        <a:pt x="162829" y="126730"/>
                      </a:lnTo>
                      <a:cubicBezTo>
                        <a:pt x="169985" y="125669"/>
                        <a:pt x="229082" y="107944"/>
                        <a:pt x="256658" y="118124"/>
                      </a:cubicBezTo>
                      <a:cubicBezTo>
                        <a:pt x="262592" y="120315"/>
                        <a:pt x="268638" y="122980"/>
                        <a:pt x="273955" y="127393"/>
                      </a:cubicBezTo>
                      <a:cubicBezTo>
                        <a:pt x="279272" y="131806"/>
                        <a:pt x="283788" y="137906"/>
                        <a:pt x="287943" y="144089"/>
                      </a:cubicBezTo>
                      <a:cubicBezTo>
                        <a:pt x="319950" y="191714"/>
                        <a:pt x="271048" y="130749"/>
                        <a:pt x="311135" y="178598"/>
                      </a:cubicBezTo>
                      <a:cubicBezTo>
                        <a:pt x="335543" y="175116"/>
                        <a:pt x="359772" y="170575"/>
                        <a:pt x="384358" y="168151"/>
                      </a:cubicBezTo>
                      <a:cubicBezTo>
                        <a:pt x="392696" y="167329"/>
                        <a:pt x="401269" y="166656"/>
                        <a:pt x="409748" y="168875"/>
                      </a:cubicBezTo>
                      <a:lnTo>
                        <a:pt x="420981" y="171646"/>
                      </a:lnTo>
                      <a:lnTo>
                        <a:pt x="440238" y="187976"/>
                      </a:lnTo>
                      <a:lnTo>
                        <a:pt x="449301" y="212200"/>
                      </a:lnTo>
                      <a:cubicBezTo>
                        <a:pt x="451867" y="222952"/>
                        <a:pt x="453948" y="234042"/>
                        <a:pt x="457606" y="244204"/>
                      </a:cubicBezTo>
                      <a:cubicBezTo>
                        <a:pt x="459908" y="250600"/>
                        <a:pt x="463742" y="256080"/>
                        <a:pt x="466811" y="262018"/>
                      </a:cubicBezTo>
                      <a:cubicBezTo>
                        <a:pt x="473559" y="269314"/>
                        <a:pt x="479681" y="277786"/>
                        <a:pt x="487055" y="283907"/>
                      </a:cubicBezTo>
                      <a:cubicBezTo>
                        <a:pt x="492372" y="288320"/>
                        <a:pt x="498419" y="290985"/>
                        <a:pt x="504353" y="293176"/>
                      </a:cubicBezTo>
                      <a:cubicBezTo>
                        <a:pt x="509557" y="295096"/>
                        <a:pt x="515512" y="292264"/>
                        <a:pt x="520176" y="296134"/>
                      </a:cubicBezTo>
                      <a:cubicBezTo>
                        <a:pt x="524840" y="300005"/>
                        <a:pt x="526312" y="308010"/>
                        <a:pt x="529381" y="313947"/>
                      </a:cubicBezTo>
                      <a:cubicBezTo>
                        <a:pt x="525110" y="331516"/>
                        <a:pt x="520292" y="348022"/>
                        <a:pt x="520290" y="365711"/>
                      </a:cubicBezTo>
                      <a:lnTo>
                        <a:pt x="523121" y="384050"/>
                      </a:lnTo>
                      <a:lnTo>
                        <a:pt x="493420" y="400183"/>
                      </a:lnTo>
                      <a:cubicBezTo>
                        <a:pt x="373641" y="451428"/>
                        <a:pt x="230655" y="434093"/>
                        <a:pt x="125503" y="345683"/>
                      </a:cubicBezTo>
                      <a:cubicBezTo>
                        <a:pt x="37328" y="271548"/>
                        <a:pt x="-5772" y="162997"/>
                        <a:pt x="620" y="55564"/>
                      </a:cubicBezTo>
                      <a:close/>
                    </a:path>
                  </a:pathLst>
                </a:custGeom>
                <a:solidFill>
                  <a:srgbClr val="F8D93B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en-SG"/>
                </a:p>
              </p:txBody>
            </p:sp>
            <p:sp>
              <p:nvSpPr>
                <p:cNvPr id="58" name="Oval 57">
                  <a:extLst>
                    <a:ext uri="{FF2B5EF4-FFF2-40B4-BE49-F238E27FC236}">
                      <a16:creationId xmlns:a16="http://schemas.microsoft.com/office/drawing/2014/main" id="{7C76139A-C06B-4D38-BD73-4FCCADB6D1C4}"/>
                    </a:ext>
                  </a:extLst>
                </p:cNvPr>
                <p:cNvSpPr/>
                <p:nvPr/>
              </p:nvSpPr>
              <p:spPr>
                <a:xfrm rot="18331154">
                  <a:off x="2464586" y="2002534"/>
                  <a:ext cx="109295" cy="164710"/>
                </a:xfrm>
                <a:prstGeom prst="ellipse">
                  <a:avLst/>
                </a:prstGeom>
                <a:solidFill>
                  <a:srgbClr val="C00000"/>
                </a:solidFill>
                <a:ln w="57150">
                  <a:solidFill>
                    <a:srgbClr val="F32929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  <p:sp>
              <p:nvSpPr>
                <p:cNvPr id="60" name="Oval 59">
                  <a:extLst>
                    <a:ext uri="{FF2B5EF4-FFF2-40B4-BE49-F238E27FC236}">
                      <a16:creationId xmlns:a16="http://schemas.microsoft.com/office/drawing/2014/main" id="{9B064522-B9C3-80A3-AF7C-568CD11A1E1F}"/>
                    </a:ext>
                  </a:extLst>
                </p:cNvPr>
                <p:cNvSpPr/>
                <p:nvPr/>
              </p:nvSpPr>
              <p:spPr>
                <a:xfrm rot="20442137">
                  <a:off x="2709989" y="2004952"/>
                  <a:ext cx="107161" cy="167990"/>
                </a:xfrm>
                <a:prstGeom prst="ellipse">
                  <a:avLst/>
                </a:prstGeom>
                <a:solidFill>
                  <a:srgbClr val="C00000"/>
                </a:solidFill>
                <a:ln w="57150">
                  <a:solidFill>
                    <a:srgbClr val="F32929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  <p:sp>
              <p:nvSpPr>
                <p:cNvPr id="61" name="Oval 60">
                  <a:extLst>
                    <a:ext uri="{FF2B5EF4-FFF2-40B4-BE49-F238E27FC236}">
                      <a16:creationId xmlns:a16="http://schemas.microsoft.com/office/drawing/2014/main" id="{22C1DB06-F876-DFE1-8AC7-233F989595B2}"/>
                    </a:ext>
                  </a:extLst>
                </p:cNvPr>
                <p:cNvSpPr/>
                <p:nvPr/>
              </p:nvSpPr>
              <p:spPr>
                <a:xfrm rot="18331154">
                  <a:off x="2962610" y="2227969"/>
                  <a:ext cx="109295" cy="164710"/>
                </a:xfrm>
                <a:prstGeom prst="ellipse">
                  <a:avLst/>
                </a:prstGeom>
                <a:solidFill>
                  <a:srgbClr val="C00000"/>
                </a:solidFill>
                <a:ln w="57150">
                  <a:solidFill>
                    <a:srgbClr val="F32929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  <p:sp>
              <p:nvSpPr>
                <p:cNvPr id="62" name="Oval 61">
                  <a:extLst>
                    <a:ext uri="{FF2B5EF4-FFF2-40B4-BE49-F238E27FC236}">
                      <a16:creationId xmlns:a16="http://schemas.microsoft.com/office/drawing/2014/main" id="{022ED59C-010B-BED6-D759-C73541928FE0}"/>
                    </a:ext>
                  </a:extLst>
                </p:cNvPr>
                <p:cNvSpPr/>
                <p:nvPr/>
              </p:nvSpPr>
              <p:spPr>
                <a:xfrm rot="856519">
                  <a:off x="2952800" y="2592629"/>
                  <a:ext cx="107161" cy="167990"/>
                </a:xfrm>
                <a:prstGeom prst="ellipse">
                  <a:avLst/>
                </a:prstGeom>
                <a:solidFill>
                  <a:srgbClr val="C00000"/>
                </a:solidFill>
                <a:ln w="57150">
                  <a:solidFill>
                    <a:srgbClr val="F32929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  <p:sp>
              <p:nvSpPr>
                <p:cNvPr id="63" name="Oval 62">
                  <a:extLst>
                    <a:ext uri="{FF2B5EF4-FFF2-40B4-BE49-F238E27FC236}">
                      <a16:creationId xmlns:a16="http://schemas.microsoft.com/office/drawing/2014/main" id="{E07C9638-10E3-FBE2-7C88-718261678F6E}"/>
                    </a:ext>
                  </a:extLst>
                </p:cNvPr>
                <p:cNvSpPr/>
                <p:nvPr/>
              </p:nvSpPr>
              <p:spPr>
                <a:xfrm rot="15634973">
                  <a:off x="2763314" y="2388903"/>
                  <a:ext cx="109295" cy="164710"/>
                </a:xfrm>
                <a:prstGeom prst="ellipse">
                  <a:avLst/>
                </a:prstGeom>
                <a:solidFill>
                  <a:srgbClr val="C00000"/>
                </a:solidFill>
                <a:ln w="57150">
                  <a:solidFill>
                    <a:srgbClr val="F32929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  <p:sp>
              <p:nvSpPr>
                <p:cNvPr id="64" name="Oval 63">
                  <a:extLst>
                    <a:ext uri="{FF2B5EF4-FFF2-40B4-BE49-F238E27FC236}">
                      <a16:creationId xmlns:a16="http://schemas.microsoft.com/office/drawing/2014/main" id="{1C0B9A12-FBDB-341B-2F9F-37E14A9232AE}"/>
                    </a:ext>
                  </a:extLst>
                </p:cNvPr>
                <p:cNvSpPr/>
                <p:nvPr/>
              </p:nvSpPr>
              <p:spPr>
                <a:xfrm rot="19208168">
                  <a:off x="2305165" y="2167383"/>
                  <a:ext cx="107161" cy="167990"/>
                </a:xfrm>
                <a:prstGeom prst="ellipse">
                  <a:avLst/>
                </a:prstGeom>
                <a:solidFill>
                  <a:srgbClr val="C00000"/>
                </a:solidFill>
                <a:ln w="57150">
                  <a:solidFill>
                    <a:srgbClr val="F32929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  <p:sp>
              <p:nvSpPr>
                <p:cNvPr id="65" name="Oval 64">
                  <a:extLst>
                    <a:ext uri="{FF2B5EF4-FFF2-40B4-BE49-F238E27FC236}">
                      <a16:creationId xmlns:a16="http://schemas.microsoft.com/office/drawing/2014/main" id="{7C88B939-E01D-687D-2218-F6F90154A47C}"/>
                    </a:ext>
                  </a:extLst>
                </p:cNvPr>
                <p:cNvSpPr/>
                <p:nvPr/>
              </p:nvSpPr>
              <p:spPr>
                <a:xfrm rot="2659544">
                  <a:off x="2544540" y="2298351"/>
                  <a:ext cx="107161" cy="167990"/>
                </a:xfrm>
                <a:prstGeom prst="ellipse">
                  <a:avLst/>
                </a:prstGeom>
                <a:solidFill>
                  <a:srgbClr val="C00000"/>
                </a:solidFill>
                <a:ln w="57150">
                  <a:solidFill>
                    <a:srgbClr val="F32929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SG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214130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843</TotalTime>
  <Words>10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STXinwei</vt:lpstr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 Tanaka</dc:creator>
  <cp:lastModifiedBy>Jeremy</cp:lastModifiedBy>
  <cp:revision>24</cp:revision>
  <dcterms:created xsi:type="dcterms:W3CDTF">2018-03-31T22:20:45Z</dcterms:created>
  <dcterms:modified xsi:type="dcterms:W3CDTF">2025-08-17T06:56:56Z</dcterms:modified>
</cp:coreProperties>
</file>

<file path=docProps/thumbnail.jpeg>
</file>